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7559675" cy="106918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367" userDrawn="1">
          <p15:clr>
            <a:srgbClr val="A4A3A4"/>
          </p15:clr>
        </p15:guide>
        <p15:guide id="2" pos="56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4660"/>
  </p:normalViewPr>
  <p:slideViewPr>
    <p:cSldViewPr snapToGrid="0">
      <p:cViewPr varScale="1">
        <p:scale>
          <a:sx n="83" d="100"/>
          <a:sy n="83" d="100"/>
        </p:scale>
        <p:origin x="2616" y="90"/>
      </p:cViewPr>
      <p:guideLst>
        <p:guide orient="horz" pos="3367"/>
        <p:guide pos="56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6976" y="1749795"/>
            <a:ext cx="6425724" cy="3722335"/>
          </a:xfrm>
        </p:spPr>
        <p:txBody>
          <a:bodyPr anchor="b"/>
          <a:lstStyle>
            <a:lvl1pPr algn="ctr">
              <a:defRPr sz="496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4960" y="5615678"/>
            <a:ext cx="5669756" cy="2581379"/>
          </a:xfrm>
        </p:spPr>
        <p:txBody>
          <a:bodyPr/>
          <a:lstStyle>
            <a:lvl1pPr marL="0" indent="0" algn="ctr">
              <a:buNone/>
              <a:defRPr sz="1984"/>
            </a:lvl1pPr>
            <a:lvl2pPr marL="377967" indent="0" algn="ctr">
              <a:buNone/>
              <a:defRPr sz="1653"/>
            </a:lvl2pPr>
            <a:lvl3pPr marL="755934" indent="0" algn="ctr">
              <a:buNone/>
              <a:defRPr sz="1488"/>
            </a:lvl3pPr>
            <a:lvl4pPr marL="1133902" indent="0" algn="ctr">
              <a:buNone/>
              <a:defRPr sz="1323"/>
            </a:lvl4pPr>
            <a:lvl5pPr marL="1511869" indent="0" algn="ctr">
              <a:buNone/>
              <a:defRPr sz="1323"/>
            </a:lvl5pPr>
            <a:lvl6pPr marL="1889836" indent="0" algn="ctr">
              <a:buNone/>
              <a:defRPr sz="1323"/>
            </a:lvl6pPr>
            <a:lvl7pPr marL="2267803" indent="0" algn="ctr">
              <a:buNone/>
              <a:defRPr sz="1323"/>
            </a:lvl7pPr>
            <a:lvl8pPr marL="2645771" indent="0" algn="ctr">
              <a:buNone/>
              <a:defRPr sz="1323"/>
            </a:lvl8pPr>
            <a:lvl9pPr marL="3023738" indent="0" algn="ctr">
              <a:buNone/>
              <a:defRPr sz="1323"/>
            </a:lvl9pPr>
          </a:lstStyle>
          <a:p>
            <a:r>
              <a:rPr lang="fr-FR" smtClean="0"/>
              <a:t>Modifier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D37FBA-A317-46BD-A445-B71D5223F4CE}" type="datetimeFigureOut">
              <a:rPr lang="fr-FR" smtClean="0"/>
              <a:t>19/03/2020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D6348-7658-46EE-A34D-0E00757D8F6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859926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D37FBA-A317-46BD-A445-B71D5223F4CE}" type="datetimeFigureOut">
              <a:rPr lang="fr-FR" smtClean="0"/>
              <a:t>19/03/2020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D6348-7658-46EE-A34D-0E00757D8F6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551126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569240"/>
            <a:ext cx="1630055" cy="9060817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569240"/>
            <a:ext cx="4795669" cy="9060817"/>
          </a:xfrm>
        </p:spPr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D37FBA-A317-46BD-A445-B71D5223F4CE}" type="datetimeFigureOut">
              <a:rPr lang="fr-FR" smtClean="0"/>
              <a:t>19/03/2020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D6348-7658-46EE-A34D-0E00757D8F6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43893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D37FBA-A317-46BD-A445-B71D5223F4CE}" type="datetimeFigureOut">
              <a:rPr lang="fr-FR" smtClean="0"/>
              <a:t>19/03/2020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D6348-7658-46EE-A34D-0E00757D8F6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024155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791" y="2665532"/>
            <a:ext cx="6520220" cy="4447496"/>
          </a:xfrm>
        </p:spPr>
        <p:txBody>
          <a:bodyPr anchor="b"/>
          <a:lstStyle>
            <a:lvl1pPr>
              <a:defRPr sz="496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791" y="7155103"/>
            <a:ext cx="6520220" cy="2338833"/>
          </a:xfrm>
        </p:spPr>
        <p:txBody>
          <a:bodyPr/>
          <a:lstStyle>
            <a:lvl1pPr marL="0" indent="0">
              <a:buNone/>
              <a:defRPr sz="1984">
                <a:solidFill>
                  <a:schemeClr val="tx1"/>
                </a:solidFill>
              </a:defRPr>
            </a:lvl1pPr>
            <a:lvl2pPr marL="377967" indent="0">
              <a:buNone/>
              <a:defRPr sz="1653">
                <a:solidFill>
                  <a:schemeClr val="tx1">
                    <a:tint val="75000"/>
                  </a:schemeClr>
                </a:solidFill>
              </a:defRPr>
            </a:lvl2pPr>
            <a:lvl3pPr marL="755934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3pPr>
            <a:lvl4pPr marL="1133902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1869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89836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7803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577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3738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D37FBA-A317-46BD-A445-B71D5223F4CE}" type="datetimeFigureOut">
              <a:rPr lang="fr-FR" smtClean="0"/>
              <a:t>19/03/2020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D6348-7658-46EE-A34D-0E00757D8F6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98771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728" y="2846200"/>
            <a:ext cx="3212862" cy="6783857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7085" y="2846200"/>
            <a:ext cx="3212862" cy="6783857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D37FBA-A317-46BD-A445-B71D5223F4CE}" type="datetimeFigureOut">
              <a:rPr lang="fr-FR" smtClean="0"/>
              <a:t>19/03/2020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D6348-7658-46EE-A34D-0E00757D8F6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274328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569242"/>
            <a:ext cx="6520220" cy="2066590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13" y="2620980"/>
            <a:ext cx="3198096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13" y="3905482"/>
            <a:ext cx="3198096" cy="5744375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7086" y="2620980"/>
            <a:ext cx="3213847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7086" y="3905482"/>
            <a:ext cx="3213847" cy="5744375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D37FBA-A317-46BD-A445-B71D5223F4CE}" type="datetimeFigureOut">
              <a:rPr lang="fr-FR" smtClean="0"/>
              <a:t>19/03/2020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D6348-7658-46EE-A34D-0E00757D8F6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217063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D37FBA-A317-46BD-A445-B71D5223F4CE}" type="datetimeFigureOut">
              <a:rPr lang="fr-FR" smtClean="0"/>
              <a:t>19/03/2020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D6348-7658-46EE-A34D-0E00757D8F6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533452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D37FBA-A317-46BD-A445-B71D5223F4CE}" type="datetimeFigureOut">
              <a:rPr lang="fr-FR" smtClean="0"/>
              <a:t>19/03/2020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D6348-7658-46EE-A34D-0E00757D8F6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498058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847" y="1539425"/>
            <a:ext cx="3827085" cy="7598117"/>
          </a:xfrm>
        </p:spPr>
        <p:txBody>
          <a:bodyPr/>
          <a:lstStyle>
            <a:lvl1pPr>
              <a:defRPr sz="2645"/>
            </a:lvl1pPr>
            <a:lvl2pPr>
              <a:defRPr sz="2315"/>
            </a:lvl2pPr>
            <a:lvl3pPr>
              <a:defRPr sz="1984"/>
            </a:lvl3pPr>
            <a:lvl4pPr>
              <a:defRPr sz="1653"/>
            </a:lvl4pPr>
            <a:lvl5pPr>
              <a:defRPr sz="1653"/>
            </a:lvl5pPr>
            <a:lvl6pPr>
              <a:defRPr sz="1653"/>
            </a:lvl6pPr>
            <a:lvl7pPr>
              <a:defRPr sz="1653"/>
            </a:lvl7pPr>
            <a:lvl8pPr>
              <a:defRPr sz="1653"/>
            </a:lvl8pPr>
            <a:lvl9pPr>
              <a:defRPr sz="1653"/>
            </a:lvl9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D37FBA-A317-46BD-A445-B71D5223F4CE}" type="datetimeFigureOut">
              <a:rPr lang="fr-FR" smtClean="0"/>
              <a:t>19/03/2020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D6348-7658-46EE-A34D-0E00757D8F6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869204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3847" y="1539425"/>
            <a:ext cx="3827085" cy="7598117"/>
          </a:xfrm>
        </p:spPr>
        <p:txBody>
          <a:bodyPr anchor="t"/>
          <a:lstStyle>
            <a:lvl1pPr marL="0" indent="0">
              <a:buNone/>
              <a:defRPr sz="2645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D37FBA-A317-46BD-A445-B71D5223F4CE}" type="datetimeFigureOut">
              <a:rPr lang="fr-FR" smtClean="0"/>
              <a:t>19/03/2020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D6348-7658-46EE-A34D-0E00757D8F6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33715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D37FBA-A317-46BD-A445-B71D5223F4CE}" type="datetimeFigureOut">
              <a:rPr lang="fr-FR" smtClean="0"/>
              <a:t>19/03/2020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ED6348-7658-46EE-A34D-0E00757D8F6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449594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Rectangle 52"/>
          <p:cNvSpPr/>
          <p:nvPr/>
        </p:nvSpPr>
        <p:spPr>
          <a:xfrm>
            <a:off x="854486" y="2703056"/>
            <a:ext cx="5915293" cy="1349351"/>
          </a:xfrm>
          <a:prstGeom prst="rect">
            <a:avLst/>
          </a:prstGeom>
          <a:solidFill>
            <a:schemeClr val="bg1">
              <a:lumMod val="9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6" name="ZoneTexte 195"/>
          <p:cNvSpPr txBox="1"/>
          <p:nvPr/>
        </p:nvSpPr>
        <p:spPr>
          <a:xfrm>
            <a:off x="4359258" y="2749995"/>
            <a:ext cx="244842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900" b="1" i="1" dirty="0" smtClean="0"/>
              <a:t> </a:t>
            </a:r>
            <a:r>
              <a:rPr lang="fr-FR" sz="900" b="1" i="1" dirty="0" err="1" smtClean="0"/>
              <a:t>Generated</a:t>
            </a:r>
            <a:r>
              <a:rPr lang="fr-FR" sz="900" b="1" i="1" dirty="0" smtClean="0"/>
              <a:t> </a:t>
            </a:r>
            <a:r>
              <a:rPr lang="fr-FR" sz="900" i="1" dirty="0"/>
              <a:t>/ Générée</a:t>
            </a:r>
            <a:r>
              <a:rPr lang="fr-FR" sz="900" b="1" i="1" dirty="0"/>
              <a:t> </a:t>
            </a:r>
            <a:r>
              <a:rPr lang="fr-FR" sz="900" b="1" i="1" dirty="0" smtClean="0"/>
              <a:t>         </a:t>
            </a:r>
            <a:r>
              <a:rPr lang="fr-FR" sz="900" b="1" i="1" dirty="0" err="1" smtClean="0"/>
              <a:t>Reported</a:t>
            </a:r>
            <a:r>
              <a:rPr lang="fr-FR" sz="900" b="1" i="1" dirty="0" smtClean="0"/>
              <a:t> </a:t>
            </a:r>
            <a:r>
              <a:rPr lang="fr-FR" sz="900" i="1" dirty="0"/>
              <a:t>/ Reportée</a:t>
            </a:r>
          </a:p>
        </p:txBody>
      </p:sp>
      <p:sp>
        <p:nvSpPr>
          <p:cNvPr id="6" name="Rectangle 5"/>
          <p:cNvSpPr/>
          <p:nvPr/>
        </p:nvSpPr>
        <p:spPr>
          <a:xfrm>
            <a:off x="5949330" y="10239067"/>
            <a:ext cx="820449" cy="45274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pSp>
        <p:nvGrpSpPr>
          <p:cNvPr id="7" name="Groupe 6"/>
          <p:cNvGrpSpPr/>
          <p:nvPr/>
        </p:nvGrpSpPr>
        <p:grpSpPr>
          <a:xfrm>
            <a:off x="6168694" y="166995"/>
            <a:ext cx="1273280" cy="1279770"/>
            <a:chOff x="6910337" y="1369793"/>
            <a:chExt cx="615435" cy="618567"/>
          </a:xfrm>
        </p:grpSpPr>
        <p:pic>
          <p:nvPicPr>
            <p:cNvPr id="8" name="Image 7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6321" t="16812" r="16645" b="17373"/>
            <a:stretch/>
          </p:blipFill>
          <p:spPr>
            <a:xfrm>
              <a:off x="6999169" y="1480726"/>
              <a:ext cx="440744" cy="432731"/>
            </a:xfrm>
            <a:prstGeom prst="rect">
              <a:avLst/>
            </a:prstGeom>
          </p:spPr>
        </p:pic>
        <p:sp>
          <p:nvSpPr>
            <p:cNvPr id="9" name="ZoneTexte 8"/>
            <p:cNvSpPr txBox="1"/>
            <p:nvPr/>
          </p:nvSpPr>
          <p:spPr>
            <a:xfrm>
              <a:off x="6912666" y="1869351"/>
              <a:ext cx="613106" cy="1190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000" dirty="0"/>
                <a:t>6789-3584-4261</a:t>
              </a:r>
            </a:p>
          </p:txBody>
        </p:sp>
        <p:sp>
          <p:nvSpPr>
            <p:cNvPr id="10" name="ZoneTexte 9"/>
            <p:cNvSpPr txBox="1"/>
            <p:nvPr/>
          </p:nvSpPr>
          <p:spPr>
            <a:xfrm>
              <a:off x="6910337" y="1369793"/>
              <a:ext cx="613106" cy="16363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CM" sz="1600" dirty="0"/>
                <a:t>FINTATOO</a:t>
              </a:r>
              <a:endParaRPr lang="fr-FR" sz="1600" dirty="0"/>
            </a:p>
          </p:txBody>
        </p:sp>
      </p:grpSp>
      <p:cxnSp>
        <p:nvCxnSpPr>
          <p:cNvPr id="11" name="Connecteur droit 10"/>
          <p:cNvCxnSpPr/>
          <p:nvPr/>
        </p:nvCxnSpPr>
        <p:spPr>
          <a:xfrm flipH="1">
            <a:off x="384562" y="1446765"/>
            <a:ext cx="683663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384560" y="286948"/>
            <a:ext cx="1072800" cy="1073456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ZoneTexte 12"/>
          <p:cNvSpPr txBox="1"/>
          <p:nvPr/>
        </p:nvSpPr>
        <p:spPr>
          <a:xfrm>
            <a:off x="384560" y="476419"/>
            <a:ext cx="1072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M" sz="1200" dirty="0">
                <a:solidFill>
                  <a:schemeClr val="bg1">
                    <a:lumMod val="50000"/>
                  </a:schemeClr>
                </a:solidFill>
              </a:rPr>
              <a:t>Logo de l’entreprise émettrice</a:t>
            </a:r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5" name="ZoneTexte 14"/>
          <p:cNvSpPr txBox="1"/>
          <p:nvPr/>
        </p:nvSpPr>
        <p:spPr>
          <a:xfrm>
            <a:off x="807917" y="2755712"/>
            <a:ext cx="234444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M" sz="900" b="1" dirty="0" smtClean="0"/>
              <a:t>INTERNAL </a:t>
            </a:r>
            <a:r>
              <a:rPr lang="fr-CM" sz="900" b="1" dirty="0"/>
              <a:t>REFERENCE </a:t>
            </a:r>
            <a:r>
              <a:rPr lang="fr-CM" sz="900" dirty="0"/>
              <a:t>/ RÉFÉRENCE INTERNE</a:t>
            </a:r>
            <a:r>
              <a:rPr lang="fr-CM" sz="900" b="1" dirty="0"/>
              <a:t>: </a:t>
            </a:r>
            <a:endParaRPr lang="fr-FR" sz="1050" b="1" i="1" dirty="0"/>
          </a:p>
        </p:txBody>
      </p:sp>
      <p:graphicFrame>
        <p:nvGraphicFramePr>
          <p:cNvPr id="17" name="Tableau 16">
            <a:extLst>
              <a:ext uri="{FF2B5EF4-FFF2-40B4-BE49-F238E27FC236}">
                <a16:creationId xmlns:a16="http://schemas.microsoft.com/office/drawing/2014/main" id="{B14E9F2D-F51B-41D1-B3CA-E76ECC3A0A4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64390467"/>
              </p:ext>
            </p:extLst>
          </p:nvPr>
        </p:nvGraphicFramePr>
        <p:xfrm>
          <a:off x="854486" y="5272267"/>
          <a:ext cx="5915293" cy="208743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29615">
                  <a:extLst>
                    <a:ext uri="{9D8B030D-6E8A-4147-A177-3AD203B41FA5}">
                      <a16:colId xmlns:a16="http://schemas.microsoft.com/office/drawing/2014/main" val="1372247367"/>
                    </a:ext>
                  </a:extLst>
                </a:gridCol>
                <a:gridCol w="631065">
                  <a:extLst>
                    <a:ext uri="{9D8B030D-6E8A-4147-A177-3AD203B41FA5}">
                      <a16:colId xmlns:a16="http://schemas.microsoft.com/office/drawing/2014/main" val="3857900499"/>
                    </a:ext>
                  </a:extLst>
                </a:gridCol>
                <a:gridCol w="3294383">
                  <a:extLst>
                    <a:ext uri="{9D8B030D-6E8A-4147-A177-3AD203B41FA5}">
                      <a16:colId xmlns:a16="http://schemas.microsoft.com/office/drawing/2014/main" val="1599508371"/>
                    </a:ext>
                  </a:extLst>
                </a:gridCol>
                <a:gridCol w="1260230">
                  <a:extLst>
                    <a:ext uri="{9D8B030D-6E8A-4147-A177-3AD203B41FA5}">
                      <a16:colId xmlns:a16="http://schemas.microsoft.com/office/drawing/2014/main" val="3251307854"/>
                    </a:ext>
                  </a:extLst>
                </a:gridCol>
              </a:tblGrid>
              <a:tr h="290521">
                <a:tc>
                  <a:txBody>
                    <a:bodyPr/>
                    <a:lstStyle/>
                    <a:p>
                      <a:pPr algn="ctr"/>
                      <a:r>
                        <a:rPr lang="fr-CM" sz="900" b="1" u="none" dirty="0" smtClean="0"/>
                        <a:t>DOC</a:t>
                      </a:r>
                      <a:r>
                        <a:rPr lang="fr-CM" sz="900" b="1" u="none" baseline="0" dirty="0" smtClean="0"/>
                        <a:t> N°</a:t>
                      </a:r>
                    </a:p>
                    <a:p>
                      <a:pPr algn="ctr"/>
                      <a:r>
                        <a:rPr lang="fr-CM" sz="900" b="0" u="none" baseline="0" dirty="0" smtClean="0"/>
                        <a:t>N° DU DOC</a:t>
                      </a:r>
                      <a:endParaRPr lang="fr-FR" sz="900" b="0" u="none" dirty="0"/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900" b="1" u="none" dirty="0" smtClean="0"/>
                        <a:t>DATE</a:t>
                      </a:r>
                    </a:p>
                    <a:p>
                      <a:pPr algn="ctr"/>
                      <a:r>
                        <a:rPr lang="fr-CM" sz="900" b="0" u="none" dirty="0" smtClean="0"/>
                        <a:t>DATE</a:t>
                      </a:r>
                      <a:endParaRPr lang="fr-FR" sz="900" b="0" u="none" dirty="0"/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900" b="1" dirty="0" smtClean="0"/>
                        <a:t>DESCRIPTION OF THE OPERATION</a:t>
                      </a:r>
                      <a:endParaRPr lang="fr-FR" sz="900" b="1" dirty="0"/>
                    </a:p>
                    <a:p>
                      <a:pPr algn="ctr"/>
                      <a:r>
                        <a:rPr lang="fr-FR" sz="900" b="0" u="none" dirty="0" smtClean="0"/>
                        <a:t>LIBELLÉ</a:t>
                      </a:r>
                      <a:r>
                        <a:rPr lang="fr-FR" sz="900" b="0" u="none" baseline="0" dirty="0" smtClean="0"/>
                        <a:t> DE L’OPÉRATION</a:t>
                      </a:r>
                      <a:endParaRPr lang="fr-FR" sz="900" b="0" u="none" baseline="0" dirty="0"/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900" b="1" dirty="0"/>
                        <a:t>AMOUNT</a:t>
                      </a:r>
                      <a:r>
                        <a:rPr lang="fr-FR" sz="900" b="1" baseline="0" dirty="0"/>
                        <a:t> </a:t>
                      </a:r>
                      <a:endParaRPr lang="fr-FR" sz="900" b="1" baseline="0" dirty="0" smtClean="0"/>
                    </a:p>
                    <a:p>
                      <a:pPr algn="ctr"/>
                      <a:r>
                        <a:rPr lang="fr-FR" sz="900" b="0" u="none" dirty="0" smtClean="0"/>
                        <a:t>MONTANT</a:t>
                      </a:r>
                      <a:endParaRPr lang="fr-FR" sz="900" b="0" u="none" dirty="0"/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878424656"/>
                  </a:ext>
                </a:extLst>
              </a:tr>
              <a:tr h="1721676">
                <a:tc>
                  <a:txBody>
                    <a:bodyPr/>
                    <a:lstStyle/>
                    <a:p>
                      <a:pPr algn="ctr"/>
                      <a:endParaRPr lang="fr-CM" sz="600" dirty="0"/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CM" sz="600" dirty="0"/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CM" sz="600" dirty="0"/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CM" sz="600" dirty="0"/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54057632"/>
                  </a:ext>
                </a:extLst>
              </a:tr>
            </a:tbl>
          </a:graphicData>
        </a:graphic>
      </p:graphicFrame>
      <p:sp>
        <p:nvSpPr>
          <p:cNvPr id="21" name="ZoneTexte 20"/>
          <p:cNvSpPr txBox="1"/>
          <p:nvPr/>
        </p:nvSpPr>
        <p:spPr>
          <a:xfrm>
            <a:off x="2962776" y="3014765"/>
            <a:ext cx="150340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M" sz="900" b="1" dirty="0"/>
              <a:t>Date: </a:t>
            </a:r>
            <a:r>
              <a:rPr lang="fr-CM" sz="1100" dirty="0" smtClean="0"/>
              <a:t>….../......./………..</a:t>
            </a:r>
            <a:endParaRPr lang="fr-FR" sz="1100" dirty="0"/>
          </a:p>
        </p:txBody>
      </p:sp>
      <p:sp>
        <p:nvSpPr>
          <p:cNvPr id="23" name="ZoneTexte 22"/>
          <p:cNvSpPr txBox="1"/>
          <p:nvPr/>
        </p:nvSpPr>
        <p:spPr>
          <a:xfrm>
            <a:off x="1457360" y="284240"/>
            <a:ext cx="4940877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M" sz="1400" b="1" dirty="0"/>
              <a:t>RAISON SOCIALE DE L’ENTREPRISE ÉMETTRICE</a:t>
            </a:r>
          </a:p>
          <a:p>
            <a:pPr algn="ctr"/>
            <a:r>
              <a:rPr lang="fr-CM" sz="1000" b="1" dirty="0"/>
              <a:t>TAXPAYER NUMBER / NIU</a:t>
            </a:r>
            <a:r>
              <a:rPr lang="fr-CM" sz="1000" dirty="0"/>
              <a:t>: </a:t>
            </a:r>
            <a:r>
              <a:rPr lang="fr-CM" sz="1000" dirty="0" err="1"/>
              <a:t>xxxxxxxxxx</a:t>
            </a:r>
            <a:r>
              <a:rPr lang="fr-FR" sz="1000" dirty="0"/>
              <a:t/>
            </a:r>
            <a:br>
              <a:rPr lang="fr-FR" sz="1000" dirty="0"/>
            </a:br>
            <a:r>
              <a:rPr lang="fr-FR" sz="1000" b="1" dirty="0" err="1"/>
              <a:t>Address</a:t>
            </a:r>
            <a:r>
              <a:rPr lang="fr-FR" sz="1000" b="1" dirty="0"/>
              <a:t> / </a:t>
            </a:r>
            <a:r>
              <a:rPr lang="fr-CM" sz="1000" b="1" dirty="0"/>
              <a:t>Adresse</a:t>
            </a:r>
            <a:r>
              <a:rPr lang="fr-CM" sz="1000" dirty="0"/>
              <a:t>: </a:t>
            </a:r>
            <a:r>
              <a:rPr lang="fr-CM" sz="1000" dirty="0" err="1"/>
              <a:t>xxxxxxxxxxxxxxxxxxxxxx</a:t>
            </a:r>
            <a:endParaRPr lang="fr-CM" sz="1000" dirty="0"/>
          </a:p>
          <a:p>
            <a:pPr algn="ctr"/>
            <a:r>
              <a:rPr lang="fr-CM" sz="1000" b="1" dirty="0" err="1"/>
              <a:t>Telephone</a:t>
            </a:r>
            <a:r>
              <a:rPr lang="fr-CM" sz="1000" b="1" dirty="0"/>
              <a:t> </a:t>
            </a:r>
            <a:r>
              <a:rPr lang="fr-CM" sz="1000" b="1" dirty="0" err="1"/>
              <a:t>number</a:t>
            </a:r>
            <a:r>
              <a:rPr lang="fr-CM" sz="1000" b="1" dirty="0"/>
              <a:t> 1 / N° Téléphone 1</a:t>
            </a:r>
            <a:r>
              <a:rPr lang="fr-CM" sz="1000" dirty="0"/>
              <a:t>: </a:t>
            </a:r>
            <a:r>
              <a:rPr lang="fr-CM" sz="1000" dirty="0" err="1"/>
              <a:t>xxxxxxxxxxxxxxxx</a:t>
            </a:r>
            <a:endParaRPr lang="fr-CM" sz="1000" dirty="0"/>
          </a:p>
          <a:p>
            <a:pPr algn="ctr"/>
            <a:r>
              <a:rPr lang="fr-CM" sz="1000" b="1" dirty="0" err="1"/>
              <a:t>Telephone</a:t>
            </a:r>
            <a:r>
              <a:rPr lang="fr-CM" sz="1000" b="1" dirty="0"/>
              <a:t> </a:t>
            </a:r>
            <a:r>
              <a:rPr lang="fr-CM" sz="1000" b="1" dirty="0" err="1"/>
              <a:t>number</a:t>
            </a:r>
            <a:r>
              <a:rPr lang="fr-CM" sz="1000" b="1" dirty="0"/>
              <a:t> 2 / N° Téléphone 2</a:t>
            </a:r>
            <a:r>
              <a:rPr lang="fr-CM" sz="1000" dirty="0"/>
              <a:t>: </a:t>
            </a:r>
            <a:r>
              <a:rPr lang="fr-CM" sz="1000" dirty="0" err="1"/>
              <a:t>xxxxxxxxxxxxxxxx</a:t>
            </a:r>
            <a:endParaRPr lang="fr-CM" sz="1000" dirty="0"/>
          </a:p>
          <a:p>
            <a:pPr algn="ctr"/>
            <a:r>
              <a:rPr lang="fr-CM" sz="1000" b="1" dirty="0"/>
              <a:t>E-mail</a:t>
            </a:r>
            <a:r>
              <a:rPr lang="fr-CM" sz="1000" dirty="0"/>
              <a:t>: xxxxxxxxxxxxxxxxx@xxxxxx.com</a:t>
            </a:r>
          </a:p>
        </p:txBody>
      </p:sp>
      <p:sp>
        <p:nvSpPr>
          <p:cNvPr id="44" name="ZoneTexte 43"/>
          <p:cNvSpPr txBox="1"/>
          <p:nvPr/>
        </p:nvSpPr>
        <p:spPr>
          <a:xfrm>
            <a:off x="5949330" y="10333472"/>
            <a:ext cx="82045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i="1" kern="0" dirty="0" smtClean="0">
                <a:solidFill>
                  <a:srgbClr val="000000"/>
                </a:solidFill>
              </a:rPr>
              <a:t>Page </a:t>
            </a:r>
            <a:r>
              <a:rPr lang="fr-FR" sz="1000" i="1" kern="0" dirty="0">
                <a:solidFill>
                  <a:srgbClr val="000000"/>
                </a:solidFill>
              </a:rPr>
              <a:t>1 / </a:t>
            </a:r>
            <a:r>
              <a:rPr lang="fr-FR" sz="1000" i="1" kern="0" dirty="0" smtClean="0">
                <a:solidFill>
                  <a:srgbClr val="000000"/>
                </a:solidFill>
              </a:rPr>
              <a:t>1 </a:t>
            </a:r>
            <a:endParaRPr lang="fr-FR" sz="1000" b="1" u="sng" kern="0" dirty="0">
              <a:solidFill>
                <a:srgbClr val="000000"/>
              </a:solidFill>
            </a:endParaRPr>
          </a:p>
        </p:txBody>
      </p:sp>
      <p:sp>
        <p:nvSpPr>
          <p:cNvPr id="45" name="ZoneTexte 44"/>
          <p:cNvSpPr txBox="1"/>
          <p:nvPr/>
        </p:nvSpPr>
        <p:spPr>
          <a:xfrm>
            <a:off x="406662" y="1706628"/>
            <a:ext cx="678655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M" sz="2200" b="1" dirty="0" smtClean="0"/>
              <a:t>SOURCE WITHHOLDINGS CERTIFICATE</a:t>
            </a:r>
          </a:p>
          <a:p>
            <a:pPr algn="ctr"/>
            <a:r>
              <a:rPr lang="fr-CM" sz="2200" b="1" dirty="0" smtClean="0"/>
              <a:t> </a:t>
            </a:r>
            <a:r>
              <a:rPr lang="fr-CM" sz="2200" dirty="0" smtClean="0"/>
              <a:t>ATTESTATION DES RETENUES À LA SOURCE</a:t>
            </a:r>
            <a:endParaRPr lang="fr-CM" sz="2200" dirty="0"/>
          </a:p>
        </p:txBody>
      </p:sp>
      <p:sp>
        <p:nvSpPr>
          <p:cNvPr id="54" name="ZoneTexte 53"/>
          <p:cNvSpPr txBox="1"/>
          <p:nvPr/>
        </p:nvSpPr>
        <p:spPr>
          <a:xfrm>
            <a:off x="806837" y="3036733"/>
            <a:ext cx="104255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900" b="1" dirty="0" smtClean="0"/>
              <a:t>Made at </a:t>
            </a:r>
            <a:r>
              <a:rPr lang="fr-FR" sz="900" b="1" i="1" dirty="0" smtClean="0"/>
              <a:t>(</a:t>
            </a:r>
            <a:r>
              <a:rPr lang="fr-FR" sz="900" b="1" i="1" dirty="0" err="1" smtClean="0"/>
              <a:t>town</a:t>
            </a:r>
            <a:r>
              <a:rPr lang="fr-FR" sz="900" b="1" i="1" dirty="0" smtClean="0"/>
              <a:t>): </a:t>
            </a:r>
            <a:endParaRPr lang="fr-FR" sz="800" b="1" i="1" dirty="0"/>
          </a:p>
        </p:txBody>
      </p:sp>
      <p:sp>
        <p:nvSpPr>
          <p:cNvPr id="55" name="ZoneTexte 54"/>
          <p:cNvSpPr txBox="1"/>
          <p:nvPr/>
        </p:nvSpPr>
        <p:spPr>
          <a:xfrm>
            <a:off x="807211" y="3155303"/>
            <a:ext cx="94570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M" sz="800" dirty="0" smtClean="0"/>
              <a:t>Faite à </a:t>
            </a:r>
            <a:r>
              <a:rPr lang="fr-CM" sz="800" i="1" dirty="0" smtClean="0"/>
              <a:t>(ville)</a:t>
            </a:r>
            <a:endParaRPr lang="fr-CM" sz="800" b="1" i="1" dirty="0"/>
          </a:p>
        </p:txBody>
      </p:sp>
      <p:cxnSp>
        <p:nvCxnSpPr>
          <p:cNvPr id="60" name="Connecteur droit 59"/>
          <p:cNvCxnSpPr/>
          <p:nvPr/>
        </p:nvCxnSpPr>
        <p:spPr>
          <a:xfrm>
            <a:off x="1668414" y="3185962"/>
            <a:ext cx="1286207" cy="0"/>
          </a:xfrm>
          <a:prstGeom prst="line">
            <a:avLst/>
          </a:prstGeom>
          <a:ln w="1270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ZoneTexte 74"/>
          <p:cNvSpPr txBox="1"/>
          <p:nvPr/>
        </p:nvSpPr>
        <p:spPr>
          <a:xfrm>
            <a:off x="765431" y="4246790"/>
            <a:ext cx="3403755" cy="877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M" sz="1000" dirty="0"/>
              <a:t>RAISON SOCIALE DE L’ENTREPRISE </a:t>
            </a:r>
            <a:r>
              <a:rPr lang="fr-CM" sz="1000" dirty="0" smtClean="0"/>
              <a:t>RÉCEPTRICE</a:t>
            </a:r>
            <a:endParaRPr lang="fr-CM" sz="1000" dirty="0"/>
          </a:p>
          <a:p>
            <a:r>
              <a:rPr lang="fr-CM" sz="800" dirty="0"/>
              <a:t>TAXPAYER NUMBER / NIU: </a:t>
            </a:r>
            <a:r>
              <a:rPr lang="fr-CM" sz="800" dirty="0" err="1"/>
              <a:t>xxxxxxxxxx</a:t>
            </a:r>
            <a:r>
              <a:rPr lang="fr-FR" sz="800" dirty="0"/>
              <a:t/>
            </a:r>
            <a:br>
              <a:rPr lang="fr-FR" sz="800" dirty="0"/>
            </a:br>
            <a:r>
              <a:rPr lang="fr-FR" sz="800" dirty="0" err="1"/>
              <a:t>Address</a:t>
            </a:r>
            <a:r>
              <a:rPr lang="fr-FR" sz="800" dirty="0"/>
              <a:t> / </a:t>
            </a:r>
            <a:r>
              <a:rPr lang="fr-CM" sz="800" dirty="0"/>
              <a:t>Adresse: </a:t>
            </a:r>
            <a:r>
              <a:rPr lang="fr-CM" sz="800" dirty="0" err="1"/>
              <a:t>xxxxxxxxxxxxxxxxxxxxxx</a:t>
            </a:r>
            <a:endParaRPr lang="fr-CM" sz="800" dirty="0"/>
          </a:p>
          <a:p>
            <a:r>
              <a:rPr lang="fr-CM" sz="800" dirty="0" err="1"/>
              <a:t>Telephone</a:t>
            </a:r>
            <a:r>
              <a:rPr lang="fr-CM" sz="800" dirty="0"/>
              <a:t> </a:t>
            </a:r>
            <a:r>
              <a:rPr lang="fr-CM" sz="800" dirty="0" err="1"/>
              <a:t>number</a:t>
            </a:r>
            <a:r>
              <a:rPr lang="fr-CM" sz="800" dirty="0"/>
              <a:t> 1 / N° Téléphone 1: </a:t>
            </a:r>
            <a:r>
              <a:rPr lang="fr-CM" sz="800" dirty="0" err="1"/>
              <a:t>xxxxxxxxxxxxxxxx</a:t>
            </a:r>
            <a:endParaRPr lang="fr-CM" sz="800" dirty="0"/>
          </a:p>
          <a:p>
            <a:r>
              <a:rPr lang="fr-CM" sz="800" dirty="0" err="1"/>
              <a:t>Telephone</a:t>
            </a:r>
            <a:r>
              <a:rPr lang="fr-CM" sz="800" dirty="0"/>
              <a:t> </a:t>
            </a:r>
            <a:r>
              <a:rPr lang="fr-CM" sz="800" dirty="0" err="1"/>
              <a:t>number</a:t>
            </a:r>
            <a:r>
              <a:rPr lang="fr-CM" sz="800" dirty="0"/>
              <a:t> 2 / N° Téléphone 2: </a:t>
            </a:r>
            <a:r>
              <a:rPr lang="fr-CM" sz="800" dirty="0" err="1"/>
              <a:t>xxxxxxxxxxxxxxxx</a:t>
            </a:r>
            <a:endParaRPr lang="fr-CM" sz="800" dirty="0"/>
          </a:p>
          <a:p>
            <a:r>
              <a:rPr lang="fr-CM" sz="800" dirty="0"/>
              <a:t>E-mail: xxxxxxxxxxxxxxxxx@xxxxxx.com</a:t>
            </a:r>
          </a:p>
        </p:txBody>
      </p:sp>
      <p:sp>
        <p:nvSpPr>
          <p:cNvPr id="76" name="ZoneTexte 75"/>
          <p:cNvSpPr txBox="1"/>
          <p:nvPr/>
        </p:nvSpPr>
        <p:spPr>
          <a:xfrm>
            <a:off x="4162300" y="6497193"/>
            <a:ext cx="140831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CM" sz="800" b="1" dirty="0" smtClean="0"/>
              <a:t>Net paid </a:t>
            </a:r>
            <a:r>
              <a:rPr lang="fr-CM" sz="800" dirty="0" smtClean="0"/>
              <a:t>/ Net payé</a:t>
            </a:r>
            <a:endParaRPr lang="fr-CM" sz="800" dirty="0"/>
          </a:p>
        </p:txBody>
      </p:sp>
      <p:sp>
        <p:nvSpPr>
          <p:cNvPr id="78" name="ZoneTexte 77"/>
          <p:cNvSpPr txBox="1"/>
          <p:nvPr/>
        </p:nvSpPr>
        <p:spPr>
          <a:xfrm>
            <a:off x="5521608" y="7346386"/>
            <a:ext cx="125934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800" b="1" i="1" dirty="0" err="1" smtClean="0"/>
              <a:t>Currency</a:t>
            </a:r>
            <a:r>
              <a:rPr lang="fr-FR" sz="800" b="1" i="1" dirty="0" smtClean="0"/>
              <a:t> </a:t>
            </a:r>
            <a:r>
              <a:rPr lang="fr-FR" sz="800" i="1" dirty="0" smtClean="0"/>
              <a:t>/Devise: </a:t>
            </a:r>
            <a:r>
              <a:rPr lang="fr-FR" sz="800" b="1" i="1" dirty="0" smtClean="0"/>
              <a:t>XAF</a:t>
            </a:r>
            <a:endParaRPr lang="fr-FR" sz="800" b="1" i="1" dirty="0"/>
          </a:p>
        </p:txBody>
      </p:sp>
      <p:cxnSp>
        <p:nvCxnSpPr>
          <p:cNvPr id="79" name="Connecteur droit 78"/>
          <p:cNvCxnSpPr/>
          <p:nvPr/>
        </p:nvCxnSpPr>
        <p:spPr>
          <a:xfrm>
            <a:off x="5556422" y="6629863"/>
            <a:ext cx="1157085" cy="0"/>
          </a:xfrm>
          <a:prstGeom prst="line">
            <a:avLst/>
          </a:prstGeom>
          <a:ln w="1270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" name="ZoneTexte 81"/>
          <p:cNvSpPr txBox="1"/>
          <p:nvPr/>
        </p:nvSpPr>
        <p:spPr>
          <a:xfrm>
            <a:off x="3189187" y="6767996"/>
            <a:ext cx="238181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CM" sz="800" b="1" dirty="0" smtClean="0"/>
              <a:t>Total CIT withheld </a:t>
            </a:r>
            <a:r>
              <a:rPr lang="fr-CM" sz="800" dirty="0" smtClean="0"/>
              <a:t>/ total retenues IS</a:t>
            </a:r>
            <a:endParaRPr lang="fr-CM" sz="800" dirty="0"/>
          </a:p>
        </p:txBody>
      </p:sp>
      <p:sp>
        <p:nvSpPr>
          <p:cNvPr id="83" name="ZoneTexte 82"/>
          <p:cNvSpPr txBox="1"/>
          <p:nvPr/>
        </p:nvSpPr>
        <p:spPr>
          <a:xfrm>
            <a:off x="2975015" y="7007778"/>
            <a:ext cx="260543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CM" sz="800" b="1" dirty="0"/>
              <a:t>T</a:t>
            </a:r>
            <a:r>
              <a:rPr lang="fr-CM" sz="800" b="1" dirty="0" smtClean="0"/>
              <a:t>otal VAT withheld </a:t>
            </a:r>
            <a:r>
              <a:rPr lang="fr-CM" sz="800" dirty="0" smtClean="0"/>
              <a:t>/ total retenues TVA</a:t>
            </a:r>
            <a:endParaRPr lang="fr-CM" sz="800" dirty="0"/>
          </a:p>
        </p:txBody>
      </p:sp>
      <p:cxnSp>
        <p:nvCxnSpPr>
          <p:cNvPr id="84" name="Connecteur droit 83"/>
          <p:cNvCxnSpPr/>
          <p:nvPr/>
        </p:nvCxnSpPr>
        <p:spPr>
          <a:xfrm>
            <a:off x="5556422" y="6897508"/>
            <a:ext cx="1153673" cy="0"/>
          </a:xfrm>
          <a:prstGeom prst="line">
            <a:avLst/>
          </a:prstGeom>
          <a:ln w="1270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Connecteur droit 84"/>
          <p:cNvCxnSpPr/>
          <p:nvPr/>
        </p:nvCxnSpPr>
        <p:spPr>
          <a:xfrm>
            <a:off x="5556422" y="7137929"/>
            <a:ext cx="1153673" cy="0"/>
          </a:xfrm>
          <a:prstGeom prst="line">
            <a:avLst/>
          </a:prstGeom>
          <a:ln w="1270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7" name="ZoneTexte 86"/>
          <p:cNvSpPr txBox="1"/>
          <p:nvPr/>
        </p:nvSpPr>
        <p:spPr>
          <a:xfrm rot="16200000">
            <a:off x="6907102" y="9881981"/>
            <a:ext cx="1210388" cy="4078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M" sz="1000" i="1" dirty="0" smtClean="0"/>
              <a:t>Espace pour slogan</a:t>
            </a:r>
            <a:endParaRPr lang="fr-CM" sz="1000" i="1" dirty="0"/>
          </a:p>
          <a:p>
            <a:r>
              <a:rPr lang="fr-FR" sz="1050" b="1" i="1" dirty="0" smtClean="0"/>
              <a:t> </a:t>
            </a:r>
            <a:endParaRPr lang="fr-CM" sz="1050" i="1" dirty="0"/>
          </a:p>
        </p:txBody>
      </p:sp>
      <p:sp>
        <p:nvSpPr>
          <p:cNvPr id="88" name="ZoneTexte 87"/>
          <p:cNvSpPr txBox="1"/>
          <p:nvPr/>
        </p:nvSpPr>
        <p:spPr>
          <a:xfrm>
            <a:off x="2114639" y="5914654"/>
            <a:ext cx="344947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CM" sz="800" b="1" dirty="0" smtClean="0"/>
              <a:t>Advance </a:t>
            </a:r>
            <a:r>
              <a:rPr lang="fr-CM" sz="800" b="1" dirty="0" err="1" smtClean="0"/>
              <a:t>payment</a:t>
            </a:r>
            <a:r>
              <a:rPr lang="fr-CM" sz="800" b="1" dirty="0" smtClean="0"/>
              <a:t> on CIT withheld at source</a:t>
            </a:r>
            <a:r>
              <a:rPr lang="fr-CM" sz="800" dirty="0" smtClean="0"/>
              <a:t> / Acompte IS retenu à la source (.……….%) </a:t>
            </a:r>
            <a:endParaRPr lang="fr-FR" sz="800" dirty="0"/>
          </a:p>
        </p:txBody>
      </p:sp>
      <p:sp>
        <p:nvSpPr>
          <p:cNvPr id="89" name="ZoneTexte 88"/>
          <p:cNvSpPr txBox="1"/>
          <p:nvPr/>
        </p:nvSpPr>
        <p:spPr>
          <a:xfrm>
            <a:off x="2228043" y="6244547"/>
            <a:ext cx="333219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CM" sz="800" b="1" dirty="0" smtClean="0"/>
              <a:t>VAT withheld at source </a:t>
            </a:r>
            <a:r>
              <a:rPr lang="fr-CM" sz="800" dirty="0" smtClean="0"/>
              <a:t>/ TVA retenue à la source (19,25%)</a:t>
            </a:r>
            <a:endParaRPr lang="fr-CM" sz="800" dirty="0"/>
          </a:p>
        </p:txBody>
      </p:sp>
      <p:cxnSp>
        <p:nvCxnSpPr>
          <p:cNvPr id="90" name="Connecteur droit 89"/>
          <p:cNvCxnSpPr/>
          <p:nvPr/>
        </p:nvCxnSpPr>
        <p:spPr>
          <a:xfrm>
            <a:off x="5552303" y="6163353"/>
            <a:ext cx="1157792" cy="0"/>
          </a:xfrm>
          <a:prstGeom prst="line">
            <a:avLst/>
          </a:prstGeom>
          <a:ln w="1270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Connecteur droit 90"/>
          <p:cNvCxnSpPr/>
          <p:nvPr/>
        </p:nvCxnSpPr>
        <p:spPr>
          <a:xfrm>
            <a:off x="5552303" y="6381137"/>
            <a:ext cx="1157792" cy="0"/>
          </a:xfrm>
          <a:prstGeom prst="line">
            <a:avLst/>
          </a:prstGeom>
          <a:ln w="1270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ZoneTexte 62"/>
          <p:cNvSpPr txBox="1"/>
          <p:nvPr/>
        </p:nvSpPr>
        <p:spPr>
          <a:xfrm>
            <a:off x="2969809" y="3141030"/>
            <a:ext cx="41668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M" sz="800" dirty="0" smtClean="0"/>
              <a:t>Date</a:t>
            </a:r>
            <a:endParaRPr lang="fr-CM" sz="800" b="1" dirty="0"/>
          </a:p>
        </p:txBody>
      </p:sp>
      <p:sp>
        <p:nvSpPr>
          <p:cNvPr id="39" name="ZoneTexte 38"/>
          <p:cNvSpPr txBox="1"/>
          <p:nvPr/>
        </p:nvSpPr>
        <p:spPr>
          <a:xfrm>
            <a:off x="657071" y="3356215"/>
            <a:ext cx="2951408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CM" sz="900" b="1" dirty="0" smtClean="0"/>
              <a:t>      CHECKTATOO REFERENCE </a:t>
            </a:r>
            <a:r>
              <a:rPr lang="fr-CM" sz="900" dirty="0" smtClean="0"/>
              <a:t>/ RÉFÉRENCE CHECKTATOO</a:t>
            </a:r>
            <a:r>
              <a:rPr lang="fr-CM" sz="900" b="1" dirty="0" smtClean="0"/>
              <a:t>:                                                                                      </a:t>
            </a:r>
          </a:p>
          <a:p>
            <a:pPr>
              <a:lnSpc>
                <a:spcPct val="150000"/>
              </a:lnSpc>
            </a:pPr>
            <a:r>
              <a:rPr lang="fr-CM" sz="900" b="1" dirty="0" smtClean="0"/>
              <a:t>      FISCALIS REFERENCE </a:t>
            </a:r>
            <a:r>
              <a:rPr lang="fr-CM" sz="900" dirty="0" smtClean="0"/>
              <a:t>/ RÉFÉRENCE FISCALIS:                                                                                             </a:t>
            </a:r>
          </a:p>
          <a:p>
            <a:pPr>
              <a:lnSpc>
                <a:spcPct val="150000"/>
              </a:lnSpc>
            </a:pPr>
            <a:r>
              <a:rPr lang="fr-CM" sz="900" b="1" dirty="0" smtClean="0"/>
              <a:t>      FINTATOO REFERENCE </a:t>
            </a:r>
            <a:r>
              <a:rPr lang="fr-CM" sz="900" dirty="0" smtClean="0"/>
              <a:t>/ RÉFÉRENCE FINTATOO:</a:t>
            </a:r>
            <a:endParaRPr lang="fr-CM" sz="1000" dirty="0" smtClean="0"/>
          </a:p>
        </p:txBody>
      </p:sp>
      <p:sp>
        <p:nvSpPr>
          <p:cNvPr id="40" name="Rectangle 39"/>
          <p:cNvSpPr/>
          <p:nvPr/>
        </p:nvSpPr>
        <p:spPr>
          <a:xfrm>
            <a:off x="4393848" y="2810692"/>
            <a:ext cx="108000" cy="108000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pSp>
        <p:nvGrpSpPr>
          <p:cNvPr id="92" name="Groupe 91"/>
          <p:cNvGrpSpPr/>
          <p:nvPr/>
        </p:nvGrpSpPr>
        <p:grpSpPr>
          <a:xfrm>
            <a:off x="3456336" y="3460935"/>
            <a:ext cx="1805844" cy="96228"/>
            <a:chOff x="4434840" y="906425"/>
            <a:chExt cx="1805844" cy="96228"/>
          </a:xfrm>
        </p:grpSpPr>
        <p:cxnSp>
          <p:nvCxnSpPr>
            <p:cNvPr id="93" name="Connecteur droit 92"/>
            <p:cNvCxnSpPr/>
            <p:nvPr/>
          </p:nvCxnSpPr>
          <p:spPr>
            <a:xfrm>
              <a:off x="4434842" y="910693"/>
              <a:ext cx="0" cy="91420"/>
            </a:xfrm>
            <a:prstGeom prst="lin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Connecteur droit 93"/>
            <p:cNvCxnSpPr/>
            <p:nvPr/>
          </p:nvCxnSpPr>
          <p:spPr>
            <a:xfrm>
              <a:off x="4551112" y="907177"/>
              <a:ext cx="0" cy="91420"/>
            </a:xfrm>
            <a:prstGeom prst="lin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Connecteur droit 94"/>
            <p:cNvCxnSpPr/>
            <p:nvPr/>
          </p:nvCxnSpPr>
          <p:spPr>
            <a:xfrm rot="5400000">
              <a:off x="4494063" y="939374"/>
              <a:ext cx="0" cy="118446"/>
            </a:xfrm>
            <a:prstGeom prst="lin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Connecteur droit 95"/>
            <p:cNvCxnSpPr/>
            <p:nvPr/>
          </p:nvCxnSpPr>
          <p:spPr>
            <a:xfrm>
              <a:off x="4576507" y="910693"/>
              <a:ext cx="0" cy="91420"/>
            </a:xfrm>
            <a:prstGeom prst="lin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Connecteur droit 96"/>
            <p:cNvCxnSpPr/>
            <p:nvPr/>
          </p:nvCxnSpPr>
          <p:spPr>
            <a:xfrm>
              <a:off x="4692779" y="907177"/>
              <a:ext cx="0" cy="91420"/>
            </a:xfrm>
            <a:prstGeom prst="lin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Connecteur droit 97"/>
            <p:cNvCxnSpPr/>
            <p:nvPr/>
          </p:nvCxnSpPr>
          <p:spPr>
            <a:xfrm rot="5400000">
              <a:off x="4635732" y="939374"/>
              <a:ext cx="0" cy="118446"/>
            </a:xfrm>
            <a:prstGeom prst="lin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Connecteur droit 98"/>
            <p:cNvCxnSpPr/>
            <p:nvPr/>
          </p:nvCxnSpPr>
          <p:spPr>
            <a:xfrm>
              <a:off x="4723895" y="911233"/>
              <a:ext cx="0" cy="91420"/>
            </a:xfrm>
            <a:prstGeom prst="lin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Connecteur droit 99"/>
            <p:cNvCxnSpPr/>
            <p:nvPr/>
          </p:nvCxnSpPr>
          <p:spPr>
            <a:xfrm>
              <a:off x="4840167" y="907716"/>
              <a:ext cx="0" cy="91420"/>
            </a:xfrm>
            <a:prstGeom prst="lin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Connecteur droit 100"/>
            <p:cNvCxnSpPr/>
            <p:nvPr/>
          </p:nvCxnSpPr>
          <p:spPr>
            <a:xfrm rot="5400000">
              <a:off x="4783118" y="939913"/>
              <a:ext cx="0" cy="118446"/>
            </a:xfrm>
            <a:prstGeom prst="lin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Connecteur droit 101"/>
            <p:cNvCxnSpPr/>
            <p:nvPr/>
          </p:nvCxnSpPr>
          <p:spPr>
            <a:xfrm>
              <a:off x="4865560" y="911233"/>
              <a:ext cx="0" cy="91420"/>
            </a:xfrm>
            <a:prstGeom prst="lin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" name="Connecteur droit 102"/>
            <p:cNvCxnSpPr/>
            <p:nvPr/>
          </p:nvCxnSpPr>
          <p:spPr>
            <a:xfrm>
              <a:off x="4981832" y="907716"/>
              <a:ext cx="0" cy="91420"/>
            </a:xfrm>
            <a:prstGeom prst="lin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" name="Connecteur droit 103"/>
            <p:cNvCxnSpPr/>
            <p:nvPr/>
          </p:nvCxnSpPr>
          <p:spPr>
            <a:xfrm rot="5400000">
              <a:off x="4924785" y="939913"/>
              <a:ext cx="0" cy="118446"/>
            </a:xfrm>
            <a:prstGeom prst="lin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5" name="Connecteur droit 104"/>
            <p:cNvCxnSpPr/>
            <p:nvPr/>
          </p:nvCxnSpPr>
          <p:spPr>
            <a:xfrm>
              <a:off x="5062959" y="909943"/>
              <a:ext cx="0" cy="91420"/>
            </a:xfrm>
            <a:prstGeom prst="lin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6" name="Connecteur droit 105"/>
            <p:cNvCxnSpPr/>
            <p:nvPr/>
          </p:nvCxnSpPr>
          <p:spPr>
            <a:xfrm>
              <a:off x="5179231" y="906425"/>
              <a:ext cx="0" cy="91420"/>
            </a:xfrm>
            <a:prstGeom prst="lin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7" name="Connecteur droit 106"/>
            <p:cNvCxnSpPr/>
            <p:nvPr/>
          </p:nvCxnSpPr>
          <p:spPr>
            <a:xfrm rot="5400000">
              <a:off x="5122180" y="938623"/>
              <a:ext cx="0" cy="118446"/>
            </a:xfrm>
            <a:prstGeom prst="lin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Connecteur droit 107"/>
            <p:cNvCxnSpPr/>
            <p:nvPr/>
          </p:nvCxnSpPr>
          <p:spPr>
            <a:xfrm>
              <a:off x="5204625" y="909943"/>
              <a:ext cx="0" cy="91420"/>
            </a:xfrm>
            <a:prstGeom prst="lin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9" name="Connecteur droit 108"/>
            <p:cNvCxnSpPr/>
            <p:nvPr/>
          </p:nvCxnSpPr>
          <p:spPr>
            <a:xfrm>
              <a:off x="5320897" y="906425"/>
              <a:ext cx="0" cy="91420"/>
            </a:xfrm>
            <a:prstGeom prst="lin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0" name="Connecteur droit 109"/>
            <p:cNvCxnSpPr/>
            <p:nvPr/>
          </p:nvCxnSpPr>
          <p:spPr>
            <a:xfrm rot="5400000">
              <a:off x="5263850" y="938623"/>
              <a:ext cx="0" cy="118446"/>
            </a:xfrm>
            <a:prstGeom prst="lin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1" name="Connecteur droit 110"/>
            <p:cNvCxnSpPr/>
            <p:nvPr/>
          </p:nvCxnSpPr>
          <p:spPr>
            <a:xfrm>
              <a:off x="5352012" y="910481"/>
              <a:ext cx="0" cy="91420"/>
            </a:xfrm>
            <a:prstGeom prst="lin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" name="Connecteur droit 111"/>
            <p:cNvCxnSpPr/>
            <p:nvPr/>
          </p:nvCxnSpPr>
          <p:spPr>
            <a:xfrm>
              <a:off x="5470665" y="906965"/>
              <a:ext cx="0" cy="91420"/>
            </a:xfrm>
            <a:prstGeom prst="lin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3" name="Connecteur droit 112"/>
            <p:cNvCxnSpPr/>
            <p:nvPr/>
          </p:nvCxnSpPr>
          <p:spPr>
            <a:xfrm rot="5400000">
              <a:off x="5411235" y="939163"/>
              <a:ext cx="0" cy="118446"/>
            </a:xfrm>
            <a:prstGeom prst="lin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4" name="Connecteur droit 113"/>
            <p:cNvCxnSpPr/>
            <p:nvPr/>
          </p:nvCxnSpPr>
          <p:spPr>
            <a:xfrm>
              <a:off x="5493678" y="910481"/>
              <a:ext cx="0" cy="91420"/>
            </a:xfrm>
            <a:prstGeom prst="lin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5" name="Connecteur droit 114"/>
            <p:cNvCxnSpPr/>
            <p:nvPr/>
          </p:nvCxnSpPr>
          <p:spPr>
            <a:xfrm>
              <a:off x="5609950" y="906965"/>
              <a:ext cx="0" cy="91420"/>
            </a:xfrm>
            <a:prstGeom prst="lin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6" name="Connecteur droit 115"/>
            <p:cNvCxnSpPr/>
            <p:nvPr/>
          </p:nvCxnSpPr>
          <p:spPr>
            <a:xfrm rot="5400000">
              <a:off x="5552903" y="939163"/>
              <a:ext cx="0" cy="118446"/>
            </a:xfrm>
            <a:prstGeom prst="lin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7" name="Connecteur droit 116"/>
            <p:cNvCxnSpPr/>
            <p:nvPr/>
          </p:nvCxnSpPr>
          <p:spPr>
            <a:xfrm>
              <a:off x="5691517" y="909943"/>
              <a:ext cx="0" cy="91420"/>
            </a:xfrm>
            <a:prstGeom prst="lin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Connecteur droit 117"/>
            <p:cNvCxnSpPr/>
            <p:nvPr/>
          </p:nvCxnSpPr>
          <p:spPr>
            <a:xfrm>
              <a:off x="5807787" y="906425"/>
              <a:ext cx="0" cy="91420"/>
            </a:xfrm>
            <a:prstGeom prst="lin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9" name="Connecteur droit 118"/>
            <p:cNvCxnSpPr/>
            <p:nvPr/>
          </p:nvCxnSpPr>
          <p:spPr>
            <a:xfrm rot="5400000">
              <a:off x="5750739" y="938623"/>
              <a:ext cx="0" cy="118446"/>
            </a:xfrm>
            <a:prstGeom prst="lin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Connecteur droit 119"/>
            <p:cNvCxnSpPr/>
            <p:nvPr/>
          </p:nvCxnSpPr>
          <p:spPr>
            <a:xfrm>
              <a:off x="5833183" y="909943"/>
              <a:ext cx="0" cy="91420"/>
            </a:xfrm>
            <a:prstGeom prst="lin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Connecteur droit 120"/>
            <p:cNvCxnSpPr/>
            <p:nvPr/>
          </p:nvCxnSpPr>
          <p:spPr>
            <a:xfrm>
              <a:off x="5951836" y="906425"/>
              <a:ext cx="0" cy="91420"/>
            </a:xfrm>
            <a:prstGeom prst="lin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2" name="Connecteur droit 121"/>
            <p:cNvCxnSpPr/>
            <p:nvPr/>
          </p:nvCxnSpPr>
          <p:spPr>
            <a:xfrm rot="5400000">
              <a:off x="5892408" y="938623"/>
              <a:ext cx="0" cy="118446"/>
            </a:xfrm>
            <a:prstGeom prst="lin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3" name="Connecteur droit 122"/>
            <p:cNvCxnSpPr/>
            <p:nvPr/>
          </p:nvCxnSpPr>
          <p:spPr>
            <a:xfrm>
              <a:off x="5980570" y="910481"/>
              <a:ext cx="0" cy="91420"/>
            </a:xfrm>
            <a:prstGeom prst="lin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4" name="Connecteur droit 123"/>
            <p:cNvCxnSpPr/>
            <p:nvPr/>
          </p:nvCxnSpPr>
          <p:spPr>
            <a:xfrm>
              <a:off x="6099223" y="906965"/>
              <a:ext cx="0" cy="91420"/>
            </a:xfrm>
            <a:prstGeom prst="lin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5" name="Connecteur droit 124"/>
            <p:cNvCxnSpPr/>
            <p:nvPr/>
          </p:nvCxnSpPr>
          <p:spPr>
            <a:xfrm rot="5400000">
              <a:off x="6039793" y="939163"/>
              <a:ext cx="0" cy="118446"/>
            </a:xfrm>
            <a:prstGeom prst="lin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6" name="Connecteur droit 125"/>
            <p:cNvCxnSpPr/>
            <p:nvPr/>
          </p:nvCxnSpPr>
          <p:spPr>
            <a:xfrm>
              <a:off x="6122236" y="910481"/>
              <a:ext cx="0" cy="91420"/>
            </a:xfrm>
            <a:prstGeom prst="lin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7" name="Connecteur droit 126"/>
            <p:cNvCxnSpPr/>
            <p:nvPr/>
          </p:nvCxnSpPr>
          <p:spPr>
            <a:xfrm>
              <a:off x="6238508" y="906965"/>
              <a:ext cx="0" cy="91420"/>
            </a:xfrm>
            <a:prstGeom prst="lin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8" name="Connecteur droit 127"/>
            <p:cNvCxnSpPr/>
            <p:nvPr/>
          </p:nvCxnSpPr>
          <p:spPr>
            <a:xfrm rot="5400000">
              <a:off x="6181461" y="939163"/>
              <a:ext cx="0" cy="118446"/>
            </a:xfrm>
            <a:prstGeom prst="lin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9" name="Ellipse 128"/>
            <p:cNvSpPr/>
            <p:nvPr/>
          </p:nvSpPr>
          <p:spPr>
            <a:xfrm>
              <a:off x="5011241" y="978443"/>
              <a:ext cx="21434" cy="216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30" name="Ellipse 129"/>
            <p:cNvSpPr/>
            <p:nvPr/>
          </p:nvSpPr>
          <p:spPr>
            <a:xfrm>
              <a:off x="5642220" y="976984"/>
              <a:ext cx="21434" cy="216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131" name="Groupe 130"/>
          <p:cNvGrpSpPr/>
          <p:nvPr/>
        </p:nvGrpSpPr>
        <p:grpSpPr>
          <a:xfrm>
            <a:off x="3061485" y="2813235"/>
            <a:ext cx="1177727" cy="95476"/>
            <a:chOff x="1707392" y="2008892"/>
            <a:chExt cx="1177727" cy="95476"/>
          </a:xfrm>
        </p:grpSpPr>
        <p:cxnSp>
          <p:nvCxnSpPr>
            <p:cNvPr id="132" name="Connecteur droit 131"/>
            <p:cNvCxnSpPr/>
            <p:nvPr/>
          </p:nvCxnSpPr>
          <p:spPr>
            <a:xfrm>
              <a:off x="1707394" y="2012410"/>
              <a:ext cx="0" cy="91420"/>
            </a:xfrm>
            <a:prstGeom prst="lin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3" name="Connecteur droit 132"/>
            <p:cNvCxnSpPr/>
            <p:nvPr/>
          </p:nvCxnSpPr>
          <p:spPr>
            <a:xfrm>
              <a:off x="1823666" y="2008892"/>
              <a:ext cx="0" cy="91420"/>
            </a:xfrm>
            <a:prstGeom prst="lin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4" name="Connecteur droit 133"/>
            <p:cNvCxnSpPr/>
            <p:nvPr/>
          </p:nvCxnSpPr>
          <p:spPr>
            <a:xfrm rot="5400000">
              <a:off x="1766615" y="2041090"/>
              <a:ext cx="0" cy="118446"/>
            </a:xfrm>
            <a:prstGeom prst="lin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5" name="Connecteur droit 134"/>
            <p:cNvCxnSpPr/>
            <p:nvPr/>
          </p:nvCxnSpPr>
          <p:spPr>
            <a:xfrm>
              <a:off x="1849060" y="2012410"/>
              <a:ext cx="0" cy="91420"/>
            </a:xfrm>
            <a:prstGeom prst="lin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6" name="Connecteur droit 135"/>
            <p:cNvCxnSpPr/>
            <p:nvPr/>
          </p:nvCxnSpPr>
          <p:spPr>
            <a:xfrm>
              <a:off x="1965332" y="2008892"/>
              <a:ext cx="0" cy="91420"/>
            </a:xfrm>
            <a:prstGeom prst="lin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7" name="Connecteur droit 136"/>
            <p:cNvCxnSpPr/>
            <p:nvPr/>
          </p:nvCxnSpPr>
          <p:spPr>
            <a:xfrm rot="5400000">
              <a:off x="1908285" y="2041090"/>
              <a:ext cx="0" cy="118446"/>
            </a:xfrm>
            <a:prstGeom prst="lin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8" name="Connecteur droit 137"/>
            <p:cNvCxnSpPr/>
            <p:nvPr/>
          </p:nvCxnSpPr>
          <p:spPr>
            <a:xfrm>
              <a:off x="1996447" y="2012948"/>
              <a:ext cx="0" cy="91420"/>
            </a:xfrm>
            <a:prstGeom prst="lin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9" name="Connecteur droit 138"/>
            <p:cNvCxnSpPr/>
            <p:nvPr/>
          </p:nvCxnSpPr>
          <p:spPr>
            <a:xfrm>
              <a:off x="2115100" y="2009432"/>
              <a:ext cx="0" cy="91420"/>
            </a:xfrm>
            <a:prstGeom prst="lin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0" name="Connecteur droit 139"/>
            <p:cNvCxnSpPr/>
            <p:nvPr/>
          </p:nvCxnSpPr>
          <p:spPr>
            <a:xfrm rot="5400000">
              <a:off x="2055670" y="2041630"/>
              <a:ext cx="0" cy="118446"/>
            </a:xfrm>
            <a:prstGeom prst="lin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1" name="Connecteur droit 140"/>
            <p:cNvCxnSpPr/>
            <p:nvPr/>
          </p:nvCxnSpPr>
          <p:spPr>
            <a:xfrm>
              <a:off x="2138113" y="2012948"/>
              <a:ext cx="0" cy="91420"/>
            </a:xfrm>
            <a:prstGeom prst="lin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2" name="Connecteur droit 141"/>
            <p:cNvCxnSpPr/>
            <p:nvPr/>
          </p:nvCxnSpPr>
          <p:spPr>
            <a:xfrm>
              <a:off x="2254385" y="2009432"/>
              <a:ext cx="0" cy="91420"/>
            </a:xfrm>
            <a:prstGeom prst="lin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3" name="Connecteur droit 142"/>
            <p:cNvCxnSpPr/>
            <p:nvPr/>
          </p:nvCxnSpPr>
          <p:spPr>
            <a:xfrm rot="5400000">
              <a:off x="2197338" y="2041630"/>
              <a:ext cx="0" cy="118446"/>
            </a:xfrm>
            <a:prstGeom prst="lin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4" name="Connecteur droit 143"/>
            <p:cNvCxnSpPr/>
            <p:nvPr/>
          </p:nvCxnSpPr>
          <p:spPr>
            <a:xfrm>
              <a:off x="2335952" y="2012410"/>
              <a:ext cx="0" cy="91420"/>
            </a:xfrm>
            <a:prstGeom prst="lin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Connecteur droit 144"/>
            <p:cNvCxnSpPr/>
            <p:nvPr/>
          </p:nvCxnSpPr>
          <p:spPr>
            <a:xfrm>
              <a:off x="2452222" y="2008892"/>
              <a:ext cx="0" cy="91420"/>
            </a:xfrm>
            <a:prstGeom prst="lin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6" name="Connecteur droit 145"/>
            <p:cNvCxnSpPr/>
            <p:nvPr/>
          </p:nvCxnSpPr>
          <p:spPr>
            <a:xfrm rot="5400000">
              <a:off x="2395174" y="2041090"/>
              <a:ext cx="0" cy="118446"/>
            </a:xfrm>
            <a:prstGeom prst="lin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7" name="Connecteur droit 146"/>
            <p:cNvCxnSpPr/>
            <p:nvPr/>
          </p:nvCxnSpPr>
          <p:spPr>
            <a:xfrm>
              <a:off x="2477618" y="2012410"/>
              <a:ext cx="0" cy="91420"/>
            </a:xfrm>
            <a:prstGeom prst="lin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8" name="Connecteur droit 147"/>
            <p:cNvCxnSpPr/>
            <p:nvPr/>
          </p:nvCxnSpPr>
          <p:spPr>
            <a:xfrm>
              <a:off x="2596271" y="2008892"/>
              <a:ext cx="0" cy="91420"/>
            </a:xfrm>
            <a:prstGeom prst="lin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9" name="Connecteur droit 148"/>
            <p:cNvCxnSpPr/>
            <p:nvPr/>
          </p:nvCxnSpPr>
          <p:spPr>
            <a:xfrm rot="5400000">
              <a:off x="2536843" y="2041090"/>
              <a:ext cx="0" cy="118446"/>
            </a:xfrm>
            <a:prstGeom prst="lin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0" name="Connecteur droit 149"/>
            <p:cNvCxnSpPr/>
            <p:nvPr/>
          </p:nvCxnSpPr>
          <p:spPr>
            <a:xfrm>
              <a:off x="2625005" y="2012948"/>
              <a:ext cx="0" cy="91420"/>
            </a:xfrm>
            <a:prstGeom prst="lin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1" name="Connecteur droit 150"/>
            <p:cNvCxnSpPr/>
            <p:nvPr/>
          </p:nvCxnSpPr>
          <p:spPr>
            <a:xfrm>
              <a:off x="2743658" y="2009432"/>
              <a:ext cx="0" cy="91420"/>
            </a:xfrm>
            <a:prstGeom prst="lin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2" name="Connecteur droit 151"/>
            <p:cNvCxnSpPr/>
            <p:nvPr/>
          </p:nvCxnSpPr>
          <p:spPr>
            <a:xfrm rot="5400000">
              <a:off x="2684228" y="2041630"/>
              <a:ext cx="0" cy="118446"/>
            </a:xfrm>
            <a:prstGeom prst="lin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3" name="Connecteur droit 152"/>
            <p:cNvCxnSpPr/>
            <p:nvPr/>
          </p:nvCxnSpPr>
          <p:spPr>
            <a:xfrm>
              <a:off x="2766671" y="2012948"/>
              <a:ext cx="0" cy="91420"/>
            </a:xfrm>
            <a:prstGeom prst="lin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4" name="Connecteur droit 153"/>
            <p:cNvCxnSpPr/>
            <p:nvPr/>
          </p:nvCxnSpPr>
          <p:spPr>
            <a:xfrm>
              <a:off x="2882943" y="2009432"/>
              <a:ext cx="0" cy="91420"/>
            </a:xfrm>
            <a:prstGeom prst="lin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5" name="Connecteur droit 154"/>
            <p:cNvCxnSpPr/>
            <p:nvPr/>
          </p:nvCxnSpPr>
          <p:spPr>
            <a:xfrm rot="5400000">
              <a:off x="2825896" y="2041630"/>
              <a:ext cx="0" cy="118446"/>
            </a:xfrm>
            <a:prstGeom prst="lin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6" name="Ellipse 155"/>
            <p:cNvSpPr/>
            <p:nvPr/>
          </p:nvSpPr>
          <p:spPr>
            <a:xfrm>
              <a:off x="2286655" y="2079451"/>
              <a:ext cx="21434" cy="216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157" name="Groupe 156"/>
          <p:cNvGrpSpPr/>
          <p:nvPr/>
        </p:nvGrpSpPr>
        <p:grpSpPr>
          <a:xfrm>
            <a:off x="3456796" y="3863075"/>
            <a:ext cx="1805844" cy="96228"/>
            <a:chOff x="4434840" y="906425"/>
            <a:chExt cx="1805844" cy="96228"/>
          </a:xfrm>
        </p:grpSpPr>
        <p:cxnSp>
          <p:nvCxnSpPr>
            <p:cNvPr id="158" name="Connecteur droit 157"/>
            <p:cNvCxnSpPr/>
            <p:nvPr/>
          </p:nvCxnSpPr>
          <p:spPr>
            <a:xfrm>
              <a:off x="4434842" y="910693"/>
              <a:ext cx="0" cy="91420"/>
            </a:xfrm>
            <a:prstGeom prst="lin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9" name="Connecteur droit 158"/>
            <p:cNvCxnSpPr/>
            <p:nvPr/>
          </p:nvCxnSpPr>
          <p:spPr>
            <a:xfrm>
              <a:off x="4551112" y="907177"/>
              <a:ext cx="0" cy="91420"/>
            </a:xfrm>
            <a:prstGeom prst="lin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0" name="Connecteur droit 159"/>
            <p:cNvCxnSpPr/>
            <p:nvPr/>
          </p:nvCxnSpPr>
          <p:spPr>
            <a:xfrm rot="5400000">
              <a:off x="4494063" y="939374"/>
              <a:ext cx="0" cy="118446"/>
            </a:xfrm>
            <a:prstGeom prst="lin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1" name="Connecteur droit 160"/>
            <p:cNvCxnSpPr/>
            <p:nvPr/>
          </p:nvCxnSpPr>
          <p:spPr>
            <a:xfrm>
              <a:off x="4576507" y="910693"/>
              <a:ext cx="0" cy="91420"/>
            </a:xfrm>
            <a:prstGeom prst="lin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2" name="Connecteur droit 161"/>
            <p:cNvCxnSpPr/>
            <p:nvPr/>
          </p:nvCxnSpPr>
          <p:spPr>
            <a:xfrm>
              <a:off x="4692779" y="907177"/>
              <a:ext cx="0" cy="91420"/>
            </a:xfrm>
            <a:prstGeom prst="lin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3" name="Connecteur droit 162"/>
            <p:cNvCxnSpPr/>
            <p:nvPr/>
          </p:nvCxnSpPr>
          <p:spPr>
            <a:xfrm rot="5400000">
              <a:off x="4635732" y="939374"/>
              <a:ext cx="0" cy="118446"/>
            </a:xfrm>
            <a:prstGeom prst="lin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4" name="Connecteur droit 163"/>
            <p:cNvCxnSpPr/>
            <p:nvPr/>
          </p:nvCxnSpPr>
          <p:spPr>
            <a:xfrm>
              <a:off x="4723895" y="911233"/>
              <a:ext cx="0" cy="91420"/>
            </a:xfrm>
            <a:prstGeom prst="lin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5" name="Connecteur droit 164"/>
            <p:cNvCxnSpPr/>
            <p:nvPr/>
          </p:nvCxnSpPr>
          <p:spPr>
            <a:xfrm>
              <a:off x="4840167" y="907716"/>
              <a:ext cx="0" cy="91420"/>
            </a:xfrm>
            <a:prstGeom prst="lin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6" name="Connecteur droit 165"/>
            <p:cNvCxnSpPr/>
            <p:nvPr/>
          </p:nvCxnSpPr>
          <p:spPr>
            <a:xfrm rot="5400000">
              <a:off x="4783118" y="939913"/>
              <a:ext cx="0" cy="118446"/>
            </a:xfrm>
            <a:prstGeom prst="lin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7" name="Connecteur droit 166"/>
            <p:cNvCxnSpPr/>
            <p:nvPr/>
          </p:nvCxnSpPr>
          <p:spPr>
            <a:xfrm>
              <a:off x="4865560" y="911233"/>
              <a:ext cx="0" cy="91420"/>
            </a:xfrm>
            <a:prstGeom prst="lin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8" name="Connecteur droit 167"/>
            <p:cNvCxnSpPr/>
            <p:nvPr/>
          </p:nvCxnSpPr>
          <p:spPr>
            <a:xfrm>
              <a:off x="4981832" y="907716"/>
              <a:ext cx="0" cy="91420"/>
            </a:xfrm>
            <a:prstGeom prst="lin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9" name="Connecteur droit 168"/>
            <p:cNvCxnSpPr/>
            <p:nvPr/>
          </p:nvCxnSpPr>
          <p:spPr>
            <a:xfrm rot="5400000">
              <a:off x="4924785" y="939913"/>
              <a:ext cx="0" cy="118446"/>
            </a:xfrm>
            <a:prstGeom prst="lin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0" name="Connecteur droit 169"/>
            <p:cNvCxnSpPr/>
            <p:nvPr/>
          </p:nvCxnSpPr>
          <p:spPr>
            <a:xfrm>
              <a:off x="5062959" y="909943"/>
              <a:ext cx="0" cy="91420"/>
            </a:xfrm>
            <a:prstGeom prst="lin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1" name="Connecteur droit 170"/>
            <p:cNvCxnSpPr/>
            <p:nvPr/>
          </p:nvCxnSpPr>
          <p:spPr>
            <a:xfrm>
              <a:off x="5179231" y="906425"/>
              <a:ext cx="0" cy="91420"/>
            </a:xfrm>
            <a:prstGeom prst="lin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2" name="Connecteur droit 171"/>
            <p:cNvCxnSpPr/>
            <p:nvPr/>
          </p:nvCxnSpPr>
          <p:spPr>
            <a:xfrm rot="5400000">
              <a:off x="5122180" y="938623"/>
              <a:ext cx="0" cy="118446"/>
            </a:xfrm>
            <a:prstGeom prst="lin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3" name="Connecteur droit 172"/>
            <p:cNvCxnSpPr/>
            <p:nvPr/>
          </p:nvCxnSpPr>
          <p:spPr>
            <a:xfrm>
              <a:off x="5204625" y="909943"/>
              <a:ext cx="0" cy="91420"/>
            </a:xfrm>
            <a:prstGeom prst="lin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4" name="Connecteur droit 173"/>
            <p:cNvCxnSpPr/>
            <p:nvPr/>
          </p:nvCxnSpPr>
          <p:spPr>
            <a:xfrm>
              <a:off x="5320897" y="906425"/>
              <a:ext cx="0" cy="91420"/>
            </a:xfrm>
            <a:prstGeom prst="lin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5" name="Connecteur droit 174"/>
            <p:cNvCxnSpPr/>
            <p:nvPr/>
          </p:nvCxnSpPr>
          <p:spPr>
            <a:xfrm rot="5400000">
              <a:off x="5263850" y="938623"/>
              <a:ext cx="0" cy="118446"/>
            </a:xfrm>
            <a:prstGeom prst="lin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6" name="Connecteur droit 175"/>
            <p:cNvCxnSpPr/>
            <p:nvPr/>
          </p:nvCxnSpPr>
          <p:spPr>
            <a:xfrm>
              <a:off x="5352012" y="910481"/>
              <a:ext cx="0" cy="91420"/>
            </a:xfrm>
            <a:prstGeom prst="lin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7" name="Connecteur droit 176"/>
            <p:cNvCxnSpPr/>
            <p:nvPr/>
          </p:nvCxnSpPr>
          <p:spPr>
            <a:xfrm>
              <a:off x="5470665" y="906965"/>
              <a:ext cx="0" cy="91420"/>
            </a:xfrm>
            <a:prstGeom prst="lin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8" name="Connecteur droit 177"/>
            <p:cNvCxnSpPr/>
            <p:nvPr/>
          </p:nvCxnSpPr>
          <p:spPr>
            <a:xfrm rot="5400000">
              <a:off x="5411235" y="939163"/>
              <a:ext cx="0" cy="118446"/>
            </a:xfrm>
            <a:prstGeom prst="lin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9" name="Connecteur droit 178"/>
            <p:cNvCxnSpPr/>
            <p:nvPr/>
          </p:nvCxnSpPr>
          <p:spPr>
            <a:xfrm>
              <a:off x="5493678" y="910481"/>
              <a:ext cx="0" cy="91420"/>
            </a:xfrm>
            <a:prstGeom prst="lin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0" name="Connecteur droit 179"/>
            <p:cNvCxnSpPr/>
            <p:nvPr/>
          </p:nvCxnSpPr>
          <p:spPr>
            <a:xfrm>
              <a:off x="5609950" y="906965"/>
              <a:ext cx="0" cy="91420"/>
            </a:xfrm>
            <a:prstGeom prst="lin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1" name="Connecteur droit 180"/>
            <p:cNvCxnSpPr/>
            <p:nvPr/>
          </p:nvCxnSpPr>
          <p:spPr>
            <a:xfrm rot="5400000">
              <a:off x="5552903" y="939163"/>
              <a:ext cx="0" cy="118446"/>
            </a:xfrm>
            <a:prstGeom prst="lin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2" name="Connecteur droit 181"/>
            <p:cNvCxnSpPr/>
            <p:nvPr/>
          </p:nvCxnSpPr>
          <p:spPr>
            <a:xfrm>
              <a:off x="5691517" y="909943"/>
              <a:ext cx="0" cy="91420"/>
            </a:xfrm>
            <a:prstGeom prst="lin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3" name="Connecteur droit 182"/>
            <p:cNvCxnSpPr/>
            <p:nvPr/>
          </p:nvCxnSpPr>
          <p:spPr>
            <a:xfrm>
              <a:off x="5807787" y="906425"/>
              <a:ext cx="0" cy="91420"/>
            </a:xfrm>
            <a:prstGeom prst="lin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4" name="Connecteur droit 183"/>
            <p:cNvCxnSpPr/>
            <p:nvPr/>
          </p:nvCxnSpPr>
          <p:spPr>
            <a:xfrm rot="5400000">
              <a:off x="5750739" y="938623"/>
              <a:ext cx="0" cy="118446"/>
            </a:xfrm>
            <a:prstGeom prst="lin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5" name="Connecteur droit 184"/>
            <p:cNvCxnSpPr/>
            <p:nvPr/>
          </p:nvCxnSpPr>
          <p:spPr>
            <a:xfrm>
              <a:off x="5833183" y="909943"/>
              <a:ext cx="0" cy="91420"/>
            </a:xfrm>
            <a:prstGeom prst="lin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6" name="Connecteur droit 185"/>
            <p:cNvCxnSpPr/>
            <p:nvPr/>
          </p:nvCxnSpPr>
          <p:spPr>
            <a:xfrm>
              <a:off x="5951836" y="906425"/>
              <a:ext cx="0" cy="91420"/>
            </a:xfrm>
            <a:prstGeom prst="lin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7" name="Connecteur droit 186"/>
            <p:cNvCxnSpPr/>
            <p:nvPr/>
          </p:nvCxnSpPr>
          <p:spPr>
            <a:xfrm rot="5400000">
              <a:off x="5892408" y="938623"/>
              <a:ext cx="0" cy="118446"/>
            </a:xfrm>
            <a:prstGeom prst="lin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8" name="Connecteur droit 187"/>
            <p:cNvCxnSpPr/>
            <p:nvPr/>
          </p:nvCxnSpPr>
          <p:spPr>
            <a:xfrm>
              <a:off x="5980570" y="910481"/>
              <a:ext cx="0" cy="91420"/>
            </a:xfrm>
            <a:prstGeom prst="lin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9" name="Connecteur droit 188"/>
            <p:cNvCxnSpPr/>
            <p:nvPr/>
          </p:nvCxnSpPr>
          <p:spPr>
            <a:xfrm>
              <a:off x="6099223" y="906965"/>
              <a:ext cx="0" cy="91420"/>
            </a:xfrm>
            <a:prstGeom prst="lin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0" name="Connecteur droit 189"/>
            <p:cNvCxnSpPr/>
            <p:nvPr/>
          </p:nvCxnSpPr>
          <p:spPr>
            <a:xfrm rot="5400000">
              <a:off x="6039793" y="939163"/>
              <a:ext cx="0" cy="118446"/>
            </a:xfrm>
            <a:prstGeom prst="lin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1" name="Connecteur droit 190"/>
            <p:cNvCxnSpPr/>
            <p:nvPr/>
          </p:nvCxnSpPr>
          <p:spPr>
            <a:xfrm>
              <a:off x="6122236" y="910481"/>
              <a:ext cx="0" cy="91420"/>
            </a:xfrm>
            <a:prstGeom prst="lin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2" name="Connecteur droit 191"/>
            <p:cNvCxnSpPr/>
            <p:nvPr/>
          </p:nvCxnSpPr>
          <p:spPr>
            <a:xfrm>
              <a:off x="6238508" y="906965"/>
              <a:ext cx="0" cy="91420"/>
            </a:xfrm>
            <a:prstGeom prst="lin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3" name="Connecteur droit 192"/>
            <p:cNvCxnSpPr/>
            <p:nvPr/>
          </p:nvCxnSpPr>
          <p:spPr>
            <a:xfrm rot="5400000">
              <a:off x="6181461" y="939163"/>
              <a:ext cx="0" cy="118446"/>
            </a:xfrm>
            <a:prstGeom prst="lin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4" name="Ellipse 193"/>
            <p:cNvSpPr/>
            <p:nvPr/>
          </p:nvSpPr>
          <p:spPr>
            <a:xfrm>
              <a:off x="5011241" y="978443"/>
              <a:ext cx="21434" cy="216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95" name="Ellipse 194"/>
            <p:cNvSpPr/>
            <p:nvPr/>
          </p:nvSpPr>
          <p:spPr>
            <a:xfrm>
              <a:off x="5642220" y="976984"/>
              <a:ext cx="21434" cy="216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197" name="Groupe 196"/>
          <p:cNvGrpSpPr/>
          <p:nvPr/>
        </p:nvGrpSpPr>
        <p:grpSpPr>
          <a:xfrm>
            <a:off x="3460163" y="3658835"/>
            <a:ext cx="1805844" cy="96228"/>
            <a:chOff x="4434840" y="906425"/>
            <a:chExt cx="1805844" cy="96228"/>
          </a:xfrm>
        </p:grpSpPr>
        <p:cxnSp>
          <p:nvCxnSpPr>
            <p:cNvPr id="198" name="Connecteur droit 197"/>
            <p:cNvCxnSpPr/>
            <p:nvPr/>
          </p:nvCxnSpPr>
          <p:spPr>
            <a:xfrm>
              <a:off x="4434842" y="910693"/>
              <a:ext cx="0" cy="91420"/>
            </a:xfrm>
            <a:prstGeom prst="lin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9" name="Connecteur droit 198"/>
            <p:cNvCxnSpPr/>
            <p:nvPr/>
          </p:nvCxnSpPr>
          <p:spPr>
            <a:xfrm>
              <a:off x="4551112" y="907177"/>
              <a:ext cx="0" cy="91420"/>
            </a:xfrm>
            <a:prstGeom prst="lin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0" name="Connecteur droit 199"/>
            <p:cNvCxnSpPr/>
            <p:nvPr/>
          </p:nvCxnSpPr>
          <p:spPr>
            <a:xfrm rot="5400000">
              <a:off x="4494063" y="939374"/>
              <a:ext cx="0" cy="118446"/>
            </a:xfrm>
            <a:prstGeom prst="lin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1" name="Connecteur droit 200"/>
            <p:cNvCxnSpPr/>
            <p:nvPr/>
          </p:nvCxnSpPr>
          <p:spPr>
            <a:xfrm>
              <a:off x="4576507" y="910693"/>
              <a:ext cx="0" cy="91420"/>
            </a:xfrm>
            <a:prstGeom prst="lin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2" name="Connecteur droit 201"/>
            <p:cNvCxnSpPr/>
            <p:nvPr/>
          </p:nvCxnSpPr>
          <p:spPr>
            <a:xfrm>
              <a:off x="4692779" y="907177"/>
              <a:ext cx="0" cy="91420"/>
            </a:xfrm>
            <a:prstGeom prst="lin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3" name="Connecteur droit 202"/>
            <p:cNvCxnSpPr/>
            <p:nvPr/>
          </p:nvCxnSpPr>
          <p:spPr>
            <a:xfrm rot="5400000">
              <a:off x="4635732" y="939374"/>
              <a:ext cx="0" cy="118446"/>
            </a:xfrm>
            <a:prstGeom prst="lin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4" name="Connecteur droit 203"/>
            <p:cNvCxnSpPr/>
            <p:nvPr/>
          </p:nvCxnSpPr>
          <p:spPr>
            <a:xfrm>
              <a:off x="4723895" y="911233"/>
              <a:ext cx="0" cy="91420"/>
            </a:xfrm>
            <a:prstGeom prst="lin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5" name="Connecteur droit 204"/>
            <p:cNvCxnSpPr/>
            <p:nvPr/>
          </p:nvCxnSpPr>
          <p:spPr>
            <a:xfrm>
              <a:off x="4840167" y="907716"/>
              <a:ext cx="0" cy="91420"/>
            </a:xfrm>
            <a:prstGeom prst="lin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6" name="Connecteur droit 205"/>
            <p:cNvCxnSpPr/>
            <p:nvPr/>
          </p:nvCxnSpPr>
          <p:spPr>
            <a:xfrm rot="5400000">
              <a:off x="4783118" y="939913"/>
              <a:ext cx="0" cy="118446"/>
            </a:xfrm>
            <a:prstGeom prst="lin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7" name="Connecteur droit 206"/>
            <p:cNvCxnSpPr/>
            <p:nvPr/>
          </p:nvCxnSpPr>
          <p:spPr>
            <a:xfrm>
              <a:off x="4865560" y="911233"/>
              <a:ext cx="0" cy="91420"/>
            </a:xfrm>
            <a:prstGeom prst="lin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8" name="Connecteur droit 207"/>
            <p:cNvCxnSpPr/>
            <p:nvPr/>
          </p:nvCxnSpPr>
          <p:spPr>
            <a:xfrm>
              <a:off x="4981832" y="907716"/>
              <a:ext cx="0" cy="91420"/>
            </a:xfrm>
            <a:prstGeom prst="lin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9" name="Connecteur droit 208"/>
            <p:cNvCxnSpPr/>
            <p:nvPr/>
          </p:nvCxnSpPr>
          <p:spPr>
            <a:xfrm rot="5400000">
              <a:off x="4924785" y="939913"/>
              <a:ext cx="0" cy="118446"/>
            </a:xfrm>
            <a:prstGeom prst="lin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0" name="Connecteur droit 209"/>
            <p:cNvCxnSpPr/>
            <p:nvPr/>
          </p:nvCxnSpPr>
          <p:spPr>
            <a:xfrm>
              <a:off x="5062959" y="909943"/>
              <a:ext cx="0" cy="91420"/>
            </a:xfrm>
            <a:prstGeom prst="lin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1" name="Connecteur droit 210"/>
            <p:cNvCxnSpPr/>
            <p:nvPr/>
          </p:nvCxnSpPr>
          <p:spPr>
            <a:xfrm>
              <a:off x="5179231" y="906425"/>
              <a:ext cx="0" cy="91420"/>
            </a:xfrm>
            <a:prstGeom prst="lin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2" name="Connecteur droit 211"/>
            <p:cNvCxnSpPr/>
            <p:nvPr/>
          </p:nvCxnSpPr>
          <p:spPr>
            <a:xfrm rot="5400000">
              <a:off x="5122180" y="938623"/>
              <a:ext cx="0" cy="118446"/>
            </a:xfrm>
            <a:prstGeom prst="lin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3" name="Connecteur droit 212"/>
            <p:cNvCxnSpPr/>
            <p:nvPr/>
          </p:nvCxnSpPr>
          <p:spPr>
            <a:xfrm>
              <a:off x="5204625" y="909943"/>
              <a:ext cx="0" cy="91420"/>
            </a:xfrm>
            <a:prstGeom prst="lin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4" name="Connecteur droit 213"/>
            <p:cNvCxnSpPr/>
            <p:nvPr/>
          </p:nvCxnSpPr>
          <p:spPr>
            <a:xfrm>
              <a:off x="5320897" y="906425"/>
              <a:ext cx="0" cy="91420"/>
            </a:xfrm>
            <a:prstGeom prst="lin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5" name="Connecteur droit 214"/>
            <p:cNvCxnSpPr/>
            <p:nvPr/>
          </p:nvCxnSpPr>
          <p:spPr>
            <a:xfrm rot="5400000">
              <a:off x="5263850" y="938623"/>
              <a:ext cx="0" cy="118446"/>
            </a:xfrm>
            <a:prstGeom prst="lin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6" name="Connecteur droit 215"/>
            <p:cNvCxnSpPr/>
            <p:nvPr/>
          </p:nvCxnSpPr>
          <p:spPr>
            <a:xfrm>
              <a:off x="5352012" y="910481"/>
              <a:ext cx="0" cy="91420"/>
            </a:xfrm>
            <a:prstGeom prst="lin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7" name="Connecteur droit 216"/>
            <p:cNvCxnSpPr/>
            <p:nvPr/>
          </p:nvCxnSpPr>
          <p:spPr>
            <a:xfrm>
              <a:off x="5470665" y="906965"/>
              <a:ext cx="0" cy="91420"/>
            </a:xfrm>
            <a:prstGeom prst="lin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8" name="Connecteur droit 217"/>
            <p:cNvCxnSpPr/>
            <p:nvPr/>
          </p:nvCxnSpPr>
          <p:spPr>
            <a:xfrm rot="5400000">
              <a:off x="5411235" y="939163"/>
              <a:ext cx="0" cy="118446"/>
            </a:xfrm>
            <a:prstGeom prst="lin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9" name="Connecteur droit 218"/>
            <p:cNvCxnSpPr/>
            <p:nvPr/>
          </p:nvCxnSpPr>
          <p:spPr>
            <a:xfrm>
              <a:off x="5493678" y="910481"/>
              <a:ext cx="0" cy="91420"/>
            </a:xfrm>
            <a:prstGeom prst="lin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0" name="Connecteur droit 219"/>
            <p:cNvCxnSpPr/>
            <p:nvPr/>
          </p:nvCxnSpPr>
          <p:spPr>
            <a:xfrm>
              <a:off x="5609950" y="906965"/>
              <a:ext cx="0" cy="91420"/>
            </a:xfrm>
            <a:prstGeom prst="lin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1" name="Connecteur droit 220"/>
            <p:cNvCxnSpPr/>
            <p:nvPr/>
          </p:nvCxnSpPr>
          <p:spPr>
            <a:xfrm rot="5400000">
              <a:off x="5552903" y="939163"/>
              <a:ext cx="0" cy="118446"/>
            </a:xfrm>
            <a:prstGeom prst="lin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2" name="Connecteur droit 221"/>
            <p:cNvCxnSpPr/>
            <p:nvPr/>
          </p:nvCxnSpPr>
          <p:spPr>
            <a:xfrm>
              <a:off x="5691517" y="909943"/>
              <a:ext cx="0" cy="91420"/>
            </a:xfrm>
            <a:prstGeom prst="lin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3" name="Connecteur droit 222"/>
            <p:cNvCxnSpPr/>
            <p:nvPr/>
          </p:nvCxnSpPr>
          <p:spPr>
            <a:xfrm>
              <a:off x="5807787" y="906425"/>
              <a:ext cx="0" cy="91420"/>
            </a:xfrm>
            <a:prstGeom prst="lin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4" name="Connecteur droit 223"/>
            <p:cNvCxnSpPr/>
            <p:nvPr/>
          </p:nvCxnSpPr>
          <p:spPr>
            <a:xfrm rot="5400000">
              <a:off x="5750739" y="938623"/>
              <a:ext cx="0" cy="118446"/>
            </a:xfrm>
            <a:prstGeom prst="lin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5" name="Connecteur droit 224"/>
            <p:cNvCxnSpPr/>
            <p:nvPr/>
          </p:nvCxnSpPr>
          <p:spPr>
            <a:xfrm>
              <a:off x="5833183" y="909943"/>
              <a:ext cx="0" cy="91420"/>
            </a:xfrm>
            <a:prstGeom prst="lin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6" name="Connecteur droit 225"/>
            <p:cNvCxnSpPr/>
            <p:nvPr/>
          </p:nvCxnSpPr>
          <p:spPr>
            <a:xfrm>
              <a:off x="5951836" y="906425"/>
              <a:ext cx="0" cy="91420"/>
            </a:xfrm>
            <a:prstGeom prst="lin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7" name="Connecteur droit 226"/>
            <p:cNvCxnSpPr/>
            <p:nvPr/>
          </p:nvCxnSpPr>
          <p:spPr>
            <a:xfrm rot="5400000">
              <a:off x="5892408" y="938623"/>
              <a:ext cx="0" cy="118446"/>
            </a:xfrm>
            <a:prstGeom prst="lin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8" name="Connecteur droit 227"/>
            <p:cNvCxnSpPr/>
            <p:nvPr/>
          </p:nvCxnSpPr>
          <p:spPr>
            <a:xfrm>
              <a:off x="5980570" y="910481"/>
              <a:ext cx="0" cy="91420"/>
            </a:xfrm>
            <a:prstGeom prst="lin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9" name="Connecteur droit 228"/>
            <p:cNvCxnSpPr/>
            <p:nvPr/>
          </p:nvCxnSpPr>
          <p:spPr>
            <a:xfrm>
              <a:off x="6099223" y="906965"/>
              <a:ext cx="0" cy="91420"/>
            </a:xfrm>
            <a:prstGeom prst="lin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0" name="Connecteur droit 229"/>
            <p:cNvCxnSpPr/>
            <p:nvPr/>
          </p:nvCxnSpPr>
          <p:spPr>
            <a:xfrm rot="5400000">
              <a:off x="6039793" y="939163"/>
              <a:ext cx="0" cy="118446"/>
            </a:xfrm>
            <a:prstGeom prst="lin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1" name="Connecteur droit 230"/>
            <p:cNvCxnSpPr/>
            <p:nvPr/>
          </p:nvCxnSpPr>
          <p:spPr>
            <a:xfrm>
              <a:off x="6122236" y="910481"/>
              <a:ext cx="0" cy="91420"/>
            </a:xfrm>
            <a:prstGeom prst="lin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2" name="Connecteur droit 231"/>
            <p:cNvCxnSpPr/>
            <p:nvPr/>
          </p:nvCxnSpPr>
          <p:spPr>
            <a:xfrm>
              <a:off x="6238508" y="906965"/>
              <a:ext cx="0" cy="91420"/>
            </a:xfrm>
            <a:prstGeom prst="lin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3" name="Connecteur droit 232"/>
            <p:cNvCxnSpPr/>
            <p:nvPr/>
          </p:nvCxnSpPr>
          <p:spPr>
            <a:xfrm rot="5400000">
              <a:off x="6181461" y="939163"/>
              <a:ext cx="0" cy="118446"/>
            </a:xfrm>
            <a:prstGeom prst="lin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4" name="Ellipse 233"/>
            <p:cNvSpPr/>
            <p:nvPr/>
          </p:nvSpPr>
          <p:spPr>
            <a:xfrm>
              <a:off x="5011241" y="978443"/>
              <a:ext cx="21434" cy="216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35" name="Ellipse 234"/>
            <p:cNvSpPr/>
            <p:nvPr/>
          </p:nvSpPr>
          <p:spPr>
            <a:xfrm>
              <a:off x="5642220" y="976984"/>
              <a:ext cx="21434" cy="216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239" name="Rectangle 238"/>
          <p:cNvSpPr/>
          <p:nvPr/>
        </p:nvSpPr>
        <p:spPr>
          <a:xfrm>
            <a:off x="5628327" y="2810692"/>
            <a:ext cx="108000" cy="108000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240" name="Connecteur droit 239"/>
          <p:cNvCxnSpPr/>
          <p:nvPr/>
        </p:nvCxnSpPr>
        <p:spPr>
          <a:xfrm>
            <a:off x="5552303" y="5865446"/>
            <a:ext cx="1157792" cy="0"/>
          </a:xfrm>
          <a:prstGeom prst="line">
            <a:avLst/>
          </a:prstGeom>
          <a:ln w="1270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1" name="Connecteur droit 240"/>
          <p:cNvCxnSpPr/>
          <p:nvPr/>
        </p:nvCxnSpPr>
        <p:spPr>
          <a:xfrm>
            <a:off x="2311517" y="5865446"/>
            <a:ext cx="3143243" cy="0"/>
          </a:xfrm>
          <a:prstGeom prst="line">
            <a:avLst/>
          </a:prstGeom>
          <a:ln w="1270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2" name="Connecteur droit 241"/>
          <p:cNvCxnSpPr/>
          <p:nvPr/>
        </p:nvCxnSpPr>
        <p:spPr>
          <a:xfrm>
            <a:off x="1639623" y="5865446"/>
            <a:ext cx="501244" cy="0"/>
          </a:xfrm>
          <a:prstGeom prst="line">
            <a:avLst/>
          </a:prstGeom>
          <a:ln w="1270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3" name="Connecteur droit 242"/>
          <p:cNvCxnSpPr/>
          <p:nvPr/>
        </p:nvCxnSpPr>
        <p:spPr>
          <a:xfrm>
            <a:off x="904776" y="5865446"/>
            <a:ext cx="630439" cy="0"/>
          </a:xfrm>
          <a:prstGeom prst="line">
            <a:avLst/>
          </a:prstGeom>
          <a:ln w="1270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67105322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416</TotalTime>
  <Words>164</Words>
  <Application>Microsoft Office PowerPoint</Application>
  <PresentationFormat>Personnalisé</PresentationFormat>
  <Paragraphs>41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Thème Office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Frank Sele</dc:creator>
  <cp:lastModifiedBy>Frank Sele</cp:lastModifiedBy>
  <cp:revision>45</cp:revision>
  <dcterms:created xsi:type="dcterms:W3CDTF">2020-03-17T07:09:11Z</dcterms:created>
  <dcterms:modified xsi:type="dcterms:W3CDTF">2020-03-19T07:31:57Z</dcterms:modified>
</cp:coreProperties>
</file>